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16"/>
  </p:notesMasterIdLst>
  <p:handoutMasterIdLst>
    <p:handoutMasterId r:id="rId17"/>
  </p:handoutMasterIdLst>
  <p:sldIdLst>
    <p:sldId id="280" r:id="rId5"/>
    <p:sldId id="297" r:id="rId6"/>
    <p:sldId id="299" r:id="rId7"/>
    <p:sldId id="281" r:id="rId8"/>
    <p:sldId id="279" r:id="rId9"/>
    <p:sldId id="288" r:id="rId10"/>
    <p:sldId id="289" r:id="rId11"/>
    <p:sldId id="290" r:id="rId12"/>
    <p:sldId id="291" r:id="rId13"/>
    <p:sldId id="293" r:id="rId14"/>
    <p:sldId id="296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ED3DFBB-741E-EF41-5B9C-09A48F42B19E}" name="Annekathrin Jezler" initials="AJ" userId="S::aj@foodwaste.ch::70843175-643b-482b-a8cb-d1ac9630e2f5" providerId="AD"/>
  <p188:author id="{AFAF0ADC-B3EE-3B0F-FA82-EA0DC0D13B1F}" name="Michel Willen" initials="MW" userId="S::mw@foodwaste.ch::375b135a-a843-4556-b945-3aa001a06fe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3" autoAdjust="0"/>
    <p:restoredTop sz="90021" autoAdjust="0"/>
  </p:normalViewPr>
  <p:slideViewPr>
    <p:cSldViewPr showGuides="1">
      <p:cViewPr>
        <p:scale>
          <a:sx n="72" d="100"/>
          <a:sy n="72" d="100"/>
        </p:scale>
        <p:origin x="869" y="2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85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30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ekathrin Jezler" userId="70843175-643b-482b-a8cb-d1ac9630e2f5" providerId="ADAL" clId="{4292AD6C-98C8-44A1-9685-36BC01786531}"/>
    <pc:docChg chg="undo custSel addSld delSld modSld">
      <pc:chgData name="Annekathrin Jezler" userId="70843175-643b-482b-a8cb-d1ac9630e2f5" providerId="ADAL" clId="{4292AD6C-98C8-44A1-9685-36BC01786531}" dt="2026-06-19T13:14:20.611" v="1642" actId="313"/>
      <pc:docMkLst>
        <pc:docMk/>
      </pc:docMkLst>
      <pc:sldChg chg="modSp mod">
        <pc:chgData name="Annekathrin Jezler" userId="70843175-643b-482b-a8cb-d1ac9630e2f5" providerId="ADAL" clId="{4292AD6C-98C8-44A1-9685-36BC01786531}" dt="2026-06-19T13:14:20.611" v="1642" actId="313"/>
        <pc:sldMkLst>
          <pc:docMk/>
          <pc:sldMk cId="1964616733" sldId="279"/>
        </pc:sldMkLst>
        <pc:spChg chg="mod">
          <ac:chgData name="Annekathrin Jezler" userId="70843175-643b-482b-a8cb-d1ac9630e2f5" providerId="ADAL" clId="{4292AD6C-98C8-44A1-9685-36BC01786531}" dt="2026-06-19T13:14:20.611" v="1642" actId="313"/>
          <ac:spMkLst>
            <pc:docMk/>
            <pc:sldMk cId="1964616733" sldId="279"/>
            <ac:spMk id="8" creationId="{D3952C79-9557-512A-139A-BBD6EA4D30D0}"/>
          </ac:spMkLst>
        </pc:spChg>
      </pc:sldChg>
      <pc:sldChg chg="modSp mod">
        <pc:chgData name="Annekathrin Jezler" userId="70843175-643b-482b-a8cb-d1ac9630e2f5" providerId="ADAL" clId="{4292AD6C-98C8-44A1-9685-36BC01786531}" dt="2026-06-19T12:56:45.372" v="1632" actId="20577"/>
        <pc:sldMkLst>
          <pc:docMk/>
          <pc:sldMk cId="3299251501" sldId="296"/>
        </pc:sldMkLst>
        <pc:spChg chg="mod">
          <ac:chgData name="Annekathrin Jezler" userId="70843175-643b-482b-a8cb-d1ac9630e2f5" providerId="ADAL" clId="{4292AD6C-98C8-44A1-9685-36BC01786531}" dt="2026-06-19T12:56:45.372" v="1632" actId="20577"/>
          <ac:spMkLst>
            <pc:docMk/>
            <pc:sldMk cId="3299251501" sldId="296"/>
            <ac:spMk id="2" creationId="{262F7FA0-FE2B-F643-F10B-813FAF3E8DC3}"/>
          </ac:spMkLst>
        </pc:spChg>
      </pc:sldChg>
      <pc:sldChg chg="modSp mod">
        <pc:chgData name="Annekathrin Jezler" userId="70843175-643b-482b-a8cb-d1ac9630e2f5" providerId="ADAL" clId="{4292AD6C-98C8-44A1-9685-36BC01786531}" dt="2026-06-19T13:12:19.677" v="1638" actId="20577"/>
        <pc:sldMkLst>
          <pc:docMk/>
          <pc:sldMk cId="496727372" sldId="297"/>
        </pc:sldMkLst>
        <pc:spChg chg="mod">
          <ac:chgData name="Annekathrin Jezler" userId="70843175-643b-482b-a8cb-d1ac9630e2f5" providerId="ADAL" clId="{4292AD6C-98C8-44A1-9685-36BC01786531}" dt="2026-06-19T13:12:19.677" v="1638" actId="20577"/>
          <ac:spMkLst>
            <pc:docMk/>
            <pc:sldMk cId="496727372" sldId="297"/>
            <ac:spMk id="6" creationId="{95586F7B-FC88-A0E3-3D5F-0894F1BF68EE}"/>
          </ac:spMkLst>
        </pc:spChg>
      </pc:sldChg>
      <pc:sldChg chg="modSp mod">
        <pc:chgData name="Annekathrin Jezler" userId="70843175-643b-482b-a8cb-d1ac9630e2f5" providerId="ADAL" clId="{4292AD6C-98C8-44A1-9685-36BC01786531}" dt="2026-06-19T13:12:51.575" v="1641" actId="5793"/>
        <pc:sldMkLst>
          <pc:docMk/>
          <pc:sldMk cId="783847837" sldId="299"/>
        </pc:sldMkLst>
        <pc:spChg chg="mod">
          <ac:chgData name="Annekathrin Jezler" userId="70843175-643b-482b-a8cb-d1ac9630e2f5" providerId="ADAL" clId="{4292AD6C-98C8-44A1-9685-36BC01786531}" dt="2026-06-19T13:12:51.575" v="1641" actId="5793"/>
          <ac:spMkLst>
            <pc:docMk/>
            <pc:sldMk cId="783847837" sldId="299"/>
            <ac:spMk id="6" creationId="{9F5627FD-2813-6012-3317-812DDC75BDA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76672" y="229395"/>
            <a:ext cx="4320480" cy="31015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de-CH" sz="900"/>
              <a:t>Kopfzeilentext</a:t>
            </a:r>
            <a:endParaRPr lang="de-CH" sz="9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137720" y="229395"/>
            <a:ext cx="1243608" cy="310159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/>
            </a:lvl1pPr>
          </a:lstStyle>
          <a:p>
            <a:fld id="{EEC665CA-D682-48EC-95D2-126FD6449D65}" type="datetime1">
              <a:rPr lang="de-CH" sz="900" smtClean="0"/>
              <a:t>13.07.2026</a:t>
            </a:fld>
            <a:endParaRPr lang="de-CH" sz="9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76672" y="8489144"/>
            <a:ext cx="4320480" cy="3313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/>
            </a:lvl1pPr>
          </a:lstStyle>
          <a:p>
            <a:r>
              <a:rPr lang="de-CH" sz="900"/>
              <a:t>Fusszeilentext</a:t>
            </a:r>
            <a:endParaRPr lang="de-CH" sz="9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137720" y="8489146"/>
            <a:ext cx="1243608" cy="33132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/>
            </a:lvl1pPr>
          </a:lstStyle>
          <a:p>
            <a:fld id="{2CEDAA2C-602C-494B-9BFF-F0D7FF14E319}" type="slidenum">
              <a:rPr lang="de-CH" sz="900" smtClean="0"/>
              <a:t>‹Nr.›</a:t>
            </a:fld>
            <a:endParaRPr lang="de-CH" sz="900" dirty="0"/>
          </a:p>
        </p:txBody>
      </p:sp>
    </p:spTree>
    <p:extLst>
      <p:ext uri="{BB962C8B-B14F-4D97-AF65-F5344CB8AC3E}">
        <p14:creationId xmlns:p14="http://schemas.microsoft.com/office/powerpoint/2010/main" val="16250026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bildplatzhalter 11"/>
          <p:cNvSpPr>
            <a:spLocks noGrp="1" noRot="1" noChangeAspect="1"/>
          </p:cNvSpPr>
          <p:nvPr>
            <p:ph type="sldImg" idx="2"/>
          </p:nvPr>
        </p:nvSpPr>
        <p:spPr>
          <a:xfrm>
            <a:off x="773424" y="1246193"/>
            <a:ext cx="5560412" cy="3127732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4"/>
          </p:nvPr>
        </p:nvSpPr>
        <p:spPr>
          <a:xfrm>
            <a:off x="775244" y="8964488"/>
            <a:ext cx="2230428" cy="17951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/>
            </a:lvl1pPr>
          </a:lstStyle>
          <a:p>
            <a:r>
              <a:rPr lang="de-CH" dirty="0"/>
              <a:t>Fusszeilentext</a:t>
            </a:r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5"/>
          </p:nvPr>
        </p:nvSpPr>
        <p:spPr>
          <a:xfrm>
            <a:off x="5462663" y="8964488"/>
            <a:ext cx="871173" cy="17951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900"/>
            </a:lvl1pPr>
          </a:lstStyle>
          <a:p>
            <a:fld id="{83C81C81-E364-4366-A610-2DB15FF98538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6" name="Notizenplatzhalter 15"/>
          <p:cNvSpPr>
            <a:spLocks noGrp="1"/>
          </p:cNvSpPr>
          <p:nvPr>
            <p:ph type="body" sz="quarter" idx="3"/>
          </p:nvPr>
        </p:nvSpPr>
        <p:spPr>
          <a:xfrm>
            <a:off x="773424" y="4644008"/>
            <a:ext cx="5560412" cy="388843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17" name="Datumsplatzhalter 16"/>
          <p:cNvSpPr>
            <a:spLocks noGrp="1"/>
          </p:cNvSpPr>
          <p:nvPr>
            <p:ph type="dt" idx="1"/>
          </p:nvPr>
        </p:nvSpPr>
        <p:spPr>
          <a:xfrm>
            <a:off x="4229809" y="425838"/>
            <a:ext cx="2095308" cy="185722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900"/>
            </a:lvl1pPr>
          </a:lstStyle>
          <a:p>
            <a:fld id="{A17AAF7D-4283-4014-80F4-26E915FEACF8}" type="datetime1">
              <a:rPr lang="de-CH" smtClean="0"/>
              <a:t>13.07.2026</a:t>
            </a:fld>
            <a:endParaRPr lang="de-CH" dirty="0"/>
          </a:p>
        </p:txBody>
      </p:sp>
      <p:sp>
        <p:nvSpPr>
          <p:cNvPr id="18" name="Kopfzeilenplatzhalter 17"/>
          <p:cNvSpPr>
            <a:spLocks noGrp="1"/>
          </p:cNvSpPr>
          <p:nvPr>
            <p:ph type="hdr" sz="quarter"/>
          </p:nvPr>
        </p:nvSpPr>
        <p:spPr>
          <a:xfrm>
            <a:off x="764704" y="432000"/>
            <a:ext cx="3249080" cy="179560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900"/>
            </a:lvl1pPr>
          </a:lstStyle>
          <a:p>
            <a:r>
              <a:rPr lang="de-CH"/>
              <a:t>Kopfzeilentext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170970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spcAft>
        <a:spcPts val="60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177800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357188" indent="-17938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534988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720725" indent="-18573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: Form 3">
            <a:extLst>
              <a:ext uri="{FF2B5EF4-FFF2-40B4-BE49-F238E27FC236}">
                <a16:creationId xmlns:a16="http://schemas.microsoft.com/office/drawing/2014/main" id="{2E5A5734-31E7-4E55-8BC6-BA353D9FAE4F}"/>
              </a:ext>
            </a:extLst>
          </p:cNvPr>
          <p:cNvSpPr/>
          <p:nvPr userDrawn="1"/>
        </p:nvSpPr>
        <p:spPr>
          <a:xfrm>
            <a:off x="7968208" y="0"/>
            <a:ext cx="4223790" cy="6858000"/>
          </a:xfrm>
          <a:custGeom>
            <a:avLst/>
            <a:gdLst>
              <a:gd name="csX0" fmla="*/ 472094 w 4223790"/>
              <a:gd name="csY0" fmla="*/ 0 h 6858000"/>
              <a:gd name="csX1" fmla="*/ 4223790 w 4223790"/>
              <a:gd name="csY1" fmla="*/ 0 h 6858000"/>
              <a:gd name="csX2" fmla="*/ 4223790 w 4223790"/>
              <a:gd name="csY2" fmla="*/ 6858000 h 6858000"/>
              <a:gd name="csX3" fmla="*/ 2924765 w 4223790"/>
              <a:gd name="csY3" fmla="*/ 6858000 h 6858000"/>
              <a:gd name="csX4" fmla="*/ 2732142 w 4223790"/>
              <a:gd name="csY4" fmla="*/ 6759345 h 6858000"/>
              <a:gd name="csX5" fmla="*/ 0 w 4223790"/>
              <a:gd name="csY5" fmla="*/ 2168860 h 6858000"/>
              <a:gd name="csX6" fmla="*/ 410259 w 4223790"/>
              <a:gd name="csY6" fmla="*/ 136775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4223790" h="6858000">
                <a:moveTo>
                  <a:pt x="472094" y="0"/>
                </a:moveTo>
                <a:lnTo>
                  <a:pt x="4223790" y="0"/>
                </a:lnTo>
                <a:lnTo>
                  <a:pt x="4223790" y="6858000"/>
                </a:lnTo>
                <a:lnTo>
                  <a:pt x="2924765" y="6858000"/>
                </a:lnTo>
                <a:lnTo>
                  <a:pt x="2732142" y="6759345"/>
                </a:lnTo>
                <a:cubicBezTo>
                  <a:pt x="1104755" y="5875295"/>
                  <a:pt x="0" y="4151092"/>
                  <a:pt x="0" y="2168860"/>
                </a:cubicBezTo>
                <a:cubicBezTo>
                  <a:pt x="0" y="1448048"/>
                  <a:pt x="146084" y="761356"/>
                  <a:pt x="410259" y="1367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F9F1EA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9376" y="3140968"/>
            <a:ext cx="7272808" cy="1369716"/>
          </a:xfrm>
        </p:spPr>
        <p:txBody>
          <a:bodyPr anchor="t"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Titel hier kann</a:t>
            </a:r>
            <a:br>
              <a:rPr lang="de-CH" dirty="0"/>
            </a:br>
            <a:r>
              <a:rPr lang="de-CH" dirty="0"/>
              <a:t>zweizeilig sein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79376" y="5014740"/>
            <a:ext cx="7272808" cy="936104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4833C4A-CFE9-B2A8-66AC-1984F663CE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541816" y="1195620"/>
            <a:ext cx="3160631" cy="963496"/>
          </a:xfrm>
          <a:prstGeom prst="rect">
            <a:avLst/>
          </a:prstGeom>
        </p:spPr>
      </p:pic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5139A6D4-5046-AC17-71A3-961C40EDDAF4}"/>
              </a:ext>
            </a:extLst>
          </p:cNvPr>
          <p:cNvSpPr/>
          <p:nvPr userDrawn="1"/>
        </p:nvSpPr>
        <p:spPr>
          <a:xfrm>
            <a:off x="1" y="-4895"/>
            <a:ext cx="2884143" cy="2156361"/>
          </a:xfrm>
          <a:custGeom>
            <a:avLst/>
            <a:gdLst>
              <a:gd name="csX0" fmla="*/ 0 w 2884143"/>
              <a:gd name="csY0" fmla="*/ 0 h 2156361"/>
              <a:gd name="csX1" fmla="*/ 2884143 w 2884143"/>
              <a:gd name="csY1" fmla="*/ 0 h 2156361"/>
              <a:gd name="csX2" fmla="*/ 2869223 w 2884143"/>
              <a:gd name="csY2" fmla="*/ 40763 h 2156361"/>
              <a:gd name="csX3" fmla="*/ 8360 w 2884143"/>
              <a:gd name="csY3" fmla="*/ 2155725 h 2156361"/>
              <a:gd name="csX4" fmla="*/ 0 w 2884143"/>
              <a:gd name="csY4" fmla="*/ 2156361 h 21563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84143" h="2156361">
                <a:moveTo>
                  <a:pt x="0" y="0"/>
                </a:moveTo>
                <a:lnTo>
                  <a:pt x="2884143" y="0"/>
                </a:lnTo>
                <a:lnTo>
                  <a:pt x="2869223" y="40763"/>
                </a:lnTo>
                <a:cubicBezTo>
                  <a:pt x="2383231" y="1189778"/>
                  <a:pt x="1299803" y="2024572"/>
                  <a:pt x="8360" y="2155725"/>
                </a:cubicBezTo>
                <a:lnTo>
                  <a:pt x="0" y="21563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F9F1EA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839128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9375" y="5014741"/>
            <a:ext cx="11237073" cy="1006548"/>
          </a:xfrm>
        </p:spPr>
        <p:txBody>
          <a:bodyPr anchor="t"/>
          <a:lstStyle>
            <a:lvl1pPr algn="l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de-CH" dirty="0"/>
              <a:t>Zwischentitel kann</a:t>
            </a:r>
            <a:br>
              <a:rPr lang="de-CH" dirty="0"/>
            </a:br>
            <a:r>
              <a:rPr lang="de-CH" dirty="0"/>
              <a:t>zweizeilig sein</a:t>
            </a:r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1355347D-C0C9-F6EE-EB51-959F9BA8FA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416480" y="6165304"/>
            <a:ext cx="864096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>
                <a:solidFill>
                  <a:schemeClr val="accent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90AD31-5C5D-46FD-9D6C-70790CA8133A}" type="datetime1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13.07.2026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3A8B2698-DACA-A5D8-F3E5-765A31D4EA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5552" y="6165304"/>
            <a:ext cx="9844240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>
                <a:solidFill>
                  <a:schemeClr val="accent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t>Fusszeile (einfügen über «Einfügen &gt; Kopf- und Fusszeile»)</a:t>
            </a:r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0392BF04-2AAA-E51B-DEF6-E6CD56E9C7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7264" y="6165304"/>
            <a:ext cx="339185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100">
                <a:solidFill>
                  <a:schemeClr val="accent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AD375-037F-43D0-B059-5172DA06796A}" type="slidenum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CC2F1A80-2D19-3D0A-FCBB-C47ABFCD73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07768" y="402630"/>
            <a:ext cx="4176464" cy="4176464"/>
          </a:xfrm>
          <a:prstGeom prst="ellipse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3E458CE1-3A2F-24DA-F836-BB87C4013B8B}"/>
              </a:ext>
            </a:extLst>
          </p:cNvPr>
          <p:cNvSpPr/>
          <p:nvPr userDrawn="1"/>
        </p:nvSpPr>
        <p:spPr>
          <a:xfrm>
            <a:off x="8662564" y="0"/>
            <a:ext cx="3529437" cy="1628800"/>
          </a:xfrm>
          <a:custGeom>
            <a:avLst/>
            <a:gdLst>
              <a:gd name="csX0" fmla="*/ 0 w 3529437"/>
              <a:gd name="csY0" fmla="*/ 0 h 1628800"/>
              <a:gd name="csX1" fmla="*/ 3529437 w 3529437"/>
              <a:gd name="csY1" fmla="*/ 0 h 1628800"/>
              <a:gd name="csX2" fmla="*/ 3529437 w 3529437"/>
              <a:gd name="csY2" fmla="*/ 1448256 h 1628800"/>
              <a:gd name="csX3" fmla="*/ 3381111 w 3529437"/>
              <a:gd name="csY3" fmla="*/ 1502544 h 1628800"/>
              <a:gd name="csX4" fmla="*/ 2546005 w 3529437"/>
              <a:gd name="csY4" fmla="*/ 1628800 h 1628800"/>
              <a:gd name="csX5" fmla="*/ 76641 w 3529437"/>
              <a:gd name="csY5" fmla="*/ 159096 h 162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529437" h="1628800">
                <a:moveTo>
                  <a:pt x="0" y="0"/>
                </a:moveTo>
                <a:lnTo>
                  <a:pt x="3529437" y="0"/>
                </a:lnTo>
                <a:lnTo>
                  <a:pt x="3529437" y="1448256"/>
                </a:lnTo>
                <a:lnTo>
                  <a:pt x="3381111" y="1502544"/>
                </a:lnTo>
                <a:cubicBezTo>
                  <a:pt x="3117301" y="1584597"/>
                  <a:pt x="2836815" y="1628800"/>
                  <a:pt x="2546005" y="1628800"/>
                </a:cubicBezTo>
                <a:cubicBezTo>
                  <a:pt x="1479701" y="1628800"/>
                  <a:pt x="552199" y="1034518"/>
                  <a:pt x="76641" y="1590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F9F1EA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EC4630C-2105-B262-1A47-5C35EC35557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9984432" y="402630"/>
            <a:ext cx="1718015" cy="525222"/>
          </a:xfrm>
          <a:prstGeom prst="rect">
            <a:avLst/>
          </a:prstGeom>
        </p:spPr>
      </p:pic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94B1C669-2DDC-D56C-983D-086FECC2C786}"/>
              </a:ext>
            </a:extLst>
          </p:cNvPr>
          <p:cNvSpPr/>
          <p:nvPr userDrawn="1"/>
        </p:nvSpPr>
        <p:spPr>
          <a:xfrm>
            <a:off x="0" y="1"/>
            <a:ext cx="3431704" cy="4474452"/>
          </a:xfrm>
          <a:custGeom>
            <a:avLst/>
            <a:gdLst>
              <a:gd name="csX0" fmla="*/ 0 w 3431704"/>
              <a:gd name="csY0" fmla="*/ 0 h 4474452"/>
              <a:gd name="csX1" fmla="*/ 3426934 w 3431704"/>
              <a:gd name="csY1" fmla="*/ 0 h 4474452"/>
              <a:gd name="csX2" fmla="*/ 3431704 w 3431704"/>
              <a:gd name="csY2" fmla="*/ 188639 h 4474452"/>
              <a:gd name="csX3" fmla="*/ 136967 w 3431704"/>
              <a:gd name="csY3" fmla="*/ 4442840 h 4474452"/>
              <a:gd name="csX4" fmla="*/ 0 w 3431704"/>
              <a:gd name="csY4" fmla="*/ 4474452 h 44744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431704" h="4474452">
                <a:moveTo>
                  <a:pt x="0" y="0"/>
                </a:moveTo>
                <a:lnTo>
                  <a:pt x="3426934" y="0"/>
                </a:lnTo>
                <a:lnTo>
                  <a:pt x="3431704" y="188639"/>
                </a:lnTo>
                <a:cubicBezTo>
                  <a:pt x="3431704" y="2235496"/>
                  <a:pt x="2031665" y="3955356"/>
                  <a:pt x="136967" y="4442840"/>
                </a:cubicBezTo>
                <a:lnTo>
                  <a:pt x="0" y="447445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F9F1EA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3244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 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dirty="0"/>
              <a:t>Standardfolie normal,</a:t>
            </a:r>
            <a:br>
              <a:rPr lang="de-CH" dirty="0"/>
            </a:br>
            <a:r>
              <a:rPr lang="de-CH" dirty="0"/>
              <a:t>Titel kann zweizeilig sein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de-DE" dirty="0"/>
              <a:t>Text bearbeiten</a:t>
            </a:r>
          </a:p>
          <a:p>
            <a:pPr lvl="1"/>
            <a:r>
              <a:rPr lang="de-DE" dirty="0"/>
              <a:t>Zweite </a:t>
            </a:r>
            <a:r>
              <a:rPr lang="de-CH" noProof="0" dirty="0"/>
              <a:t>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893336-7CFD-4A7F-A4FB-1E6DBA44BBF3}" type="datetime1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13.07.2026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t>Fusszeile (einfügen über «Einfügen &gt; Kopf- und Fusszeile»)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AD375-037F-43D0-B059-5172DA06796A}" type="slidenum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511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dirty="0"/>
              <a:t>Standardfolie normal,</a:t>
            </a:r>
            <a:br>
              <a:rPr lang="de-CH" dirty="0"/>
            </a:br>
            <a:r>
              <a:rPr lang="de-CH" dirty="0"/>
              <a:t>Titel kann zweizeilig sein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893336-7CFD-4A7F-A4FB-1E6DBA44BBF3}" type="datetime1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13.07.2026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t>Fusszeile (einfügen über «Einfügen &gt; Kopf- und Fusszeile»)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AD375-037F-43D0-B059-5172DA06796A}" type="slidenum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Bildplatzhalter 4">
            <a:extLst>
              <a:ext uri="{FF2B5EF4-FFF2-40B4-BE49-F238E27FC236}">
                <a16:creationId xmlns:a16="http://schemas.microsoft.com/office/drawing/2014/main" id="{9919E87B-8288-EC73-E992-8C3A9B9B3A6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5551" y="1619002"/>
            <a:ext cx="7954297" cy="4474292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C5C30DA7-3F3B-388C-9F4A-5512CC1C077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760296" y="2185639"/>
            <a:ext cx="2956152" cy="3907657"/>
          </a:xfrm>
        </p:spPr>
        <p:txBody>
          <a:bodyPr/>
          <a:lstStyle/>
          <a:p>
            <a:pPr lvl="0"/>
            <a:r>
              <a:rPr lang="de-DE" dirty="0"/>
              <a:t>Text bearbeiten</a:t>
            </a:r>
          </a:p>
          <a:p>
            <a:pPr lvl="1"/>
            <a:r>
              <a:rPr lang="de-DE" dirty="0"/>
              <a:t>Zweite </a:t>
            </a:r>
            <a:r>
              <a:rPr lang="de-CH" noProof="0" dirty="0"/>
              <a:t>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6204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 spezi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Standardfolie </a:t>
            </a:r>
            <a:r>
              <a:rPr lang="de-CH" dirty="0" err="1"/>
              <a:t>spezial</a:t>
            </a:r>
            <a:r>
              <a:rPr lang="de-CH" dirty="0"/>
              <a:t>,</a:t>
            </a:r>
            <a:br>
              <a:rPr lang="de-CH" dirty="0"/>
            </a:br>
            <a:r>
              <a:rPr lang="de-CH" dirty="0"/>
              <a:t>Titel kann zweizeilig sein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r>
              <a:rPr lang="de-CH" dirty="0"/>
              <a:t>Dieses Layout verwenden, wenn’s etwas farbiger sein darf oder um auf etwas Besonders hinzuweisen (sparsam verwenden).</a:t>
            </a:r>
          </a:p>
          <a:p>
            <a:endParaRPr lang="de-CH" dirty="0"/>
          </a:p>
          <a:p>
            <a:pPr lvl="1"/>
            <a:r>
              <a:rPr lang="de-DE" dirty="0"/>
              <a:t>Zweite </a:t>
            </a:r>
            <a:r>
              <a:rPr lang="de-CH" noProof="0" dirty="0"/>
              <a:t>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893336-7CFD-4A7F-A4FB-1E6DBA44BBF3}" type="datetime1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13.07.2026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t>Fusszeile (einfügen über «Einfügen &gt; Kopf- und Fusszeile»)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AD375-037F-43D0-B059-5172DA06796A}" type="slidenum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177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FF012955-2E4D-F9CB-B21A-16E4F4B0A8BD}"/>
              </a:ext>
            </a:extLst>
          </p:cNvPr>
          <p:cNvSpPr/>
          <p:nvPr userDrawn="1"/>
        </p:nvSpPr>
        <p:spPr>
          <a:xfrm>
            <a:off x="7968208" y="0"/>
            <a:ext cx="4223790" cy="6858000"/>
          </a:xfrm>
          <a:custGeom>
            <a:avLst/>
            <a:gdLst>
              <a:gd name="csX0" fmla="*/ 472094 w 4223790"/>
              <a:gd name="csY0" fmla="*/ 0 h 6858000"/>
              <a:gd name="csX1" fmla="*/ 4223790 w 4223790"/>
              <a:gd name="csY1" fmla="*/ 0 h 6858000"/>
              <a:gd name="csX2" fmla="*/ 4223790 w 4223790"/>
              <a:gd name="csY2" fmla="*/ 6858000 h 6858000"/>
              <a:gd name="csX3" fmla="*/ 2924765 w 4223790"/>
              <a:gd name="csY3" fmla="*/ 6858000 h 6858000"/>
              <a:gd name="csX4" fmla="*/ 2732142 w 4223790"/>
              <a:gd name="csY4" fmla="*/ 6759345 h 6858000"/>
              <a:gd name="csX5" fmla="*/ 0 w 4223790"/>
              <a:gd name="csY5" fmla="*/ 2168860 h 6858000"/>
              <a:gd name="csX6" fmla="*/ 410259 w 4223790"/>
              <a:gd name="csY6" fmla="*/ 136775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4223790" h="6858000">
                <a:moveTo>
                  <a:pt x="472094" y="0"/>
                </a:moveTo>
                <a:lnTo>
                  <a:pt x="4223790" y="0"/>
                </a:lnTo>
                <a:lnTo>
                  <a:pt x="4223790" y="6858000"/>
                </a:lnTo>
                <a:lnTo>
                  <a:pt x="2924765" y="6858000"/>
                </a:lnTo>
                <a:lnTo>
                  <a:pt x="2732142" y="6759345"/>
                </a:lnTo>
                <a:cubicBezTo>
                  <a:pt x="1104755" y="5875295"/>
                  <a:pt x="0" y="4151092"/>
                  <a:pt x="0" y="2168860"/>
                </a:cubicBezTo>
                <a:cubicBezTo>
                  <a:pt x="0" y="1448048"/>
                  <a:pt x="146084" y="761356"/>
                  <a:pt x="410259" y="1367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F9F1EA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9376" y="3140968"/>
            <a:ext cx="7272808" cy="1369716"/>
          </a:xfrm>
        </p:spPr>
        <p:txBody>
          <a:bodyPr anchor="t"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Verabschiedung</a:t>
            </a:r>
            <a:br>
              <a:rPr lang="de-CH" dirty="0"/>
            </a:br>
            <a:r>
              <a:rPr lang="de-CH" dirty="0"/>
              <a:t>kann zweizeilig sein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79376" y="5014740"/>
            <a:ext cx="7272808" cy="936104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 dirty="0"/>
          </a:p>
        </p:txBody>
      </p:sp>
      <p:sp>
        <p:nvSpPr>
          <p:cNvPr id="4" name="Datumsplatzhalter 6">
            <a:extLst>
              <a:ext uri="{FF2B5EF4-FFF2-40B4-BE49-F238E27FC236}">
                <a16:creationId xmlns:a16="http://schemas.microsoft.com/office/drawing/2014/main" id="{E890D2A8-F551-D24B-1411-B93C774D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416480" y="6165304"/>
            <a:ext cx="864096" cy="144016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893336-7CFD-4A7F-A4FB-1E6DBA44BBF3}" type="datetime1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13.07.2026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ußzeilenplatzhalter 7">
            <a:extLst>
              <a:ext uri="{FF2B5EF4-FFF2-40B4-BE49-F238E27FC236}">
                <a16:creationId xmlns:a16="http://schemas.microsoft.com/office/drawing/2014/main" id="{17817879-C163-4160-0655-A0A6EFB79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5552" y="6165304"/>
            <a:ext cx="9844240" cy="144016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t>Fusszeile (einfügen über «Einfügen &gt; Kopf- und Fusszeile»)</a:t>
            </a:r>
          </a:p>
        </p:txBody>
      </p:sp>
      <p:sp>
        <p:nvSpPr>
          <p:cNvPr id="6" name="Foliennummernplatzhalter 8">
            <a:extLst>
              <a:ext uri="{FF2B5EF4-FFF2-40B4-BE49-F238E27FC236}">
                <a16:creationId xmlns:a16="http://schemas.microsoft.com/office/drawing/2014/main" id="{8BBE5AEA-51C4-67E1-5F22-7A122E8AA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77264" y="6165304"/>
            <a:ext cx="339185" cy="144016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AD375-037F-43D0-B059-5172DA06796A}" type="slidenum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421CE75-0167-DBC2-9CF4-10943E7D0EA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541816" y="1195620"/>
            <a:ext cx="3160631" cy="963496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036576E9-3C02-EB19-A4F1-88579849A7E6}"/>
              </a:ext>
            </a:extLst>
          </p:cNvPr>
          <p:cNvSpPr/>
          <p:nvPr userDrawn="1"/>
        </p:nvSpPr>
        <p:spPr>
          <a:xfrm>
            <a:off x="1" y="1"/>
            <a:ext cx="2882351" cy="2151465"/>
          </a:xfrm>
          <a:custGeom>
            <a:avLst/>
            <a:gdLst>
              <a:gd name="csX0" fmla="*/ 0 w 2882351"/>
              <a:gd name="csY0" fmla="*/ 0 h 2151465"/>
              <a:gd name="csX1" fmla="*/ 2882351 w 2882351"/>
              <a:gd name="csY1" fmla="*/ 0 h 2151465"/>
              <a:gd name="csX2" fmla="*/ 2869223 w 2882351"/>
              <a:gd name="csY2" fmla="*/ 35867 h 2151465"/>
              <a:gd name="csX3" fmla="*/ 8360 w 2882351"/>
              <a:gd name="csY3" fmla="*/ 2150829 h 2151465"/>
              <a:gd name="csX4" fmla="*/ 0 w 2882351"/>
              <a:gd name="csY4" fmla="*/ 2151465 h 21514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82351" h="2151465">
                <a:moveTo>
                  <a:pt x="0" y="0"/>
                </a:moveTo>
                <a:lnTo>
                  <a:pt x="2882351" y="0"/>
                </a:lnTo>
                <a:lnTo>
                  <a:pt x="2869223" y="35867"/>
                </a:lnTo>
                <a:cubicBezTo>
                  <a:pt x="2383231" y="1184882"/>
                  <a:pt x="1299803" y="2019676"/>
                  <a:pt x="8360" y="2150829"/>
                </a:cubicBezTo>
                <a:lnTo>
                  <a:pt x="0" y="21514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F9F1EA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2484972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sv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79376" y="404665"/>
            <a:ext cx="9289032" cy="100811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9375" y="2185639"/>
            <a:ext cx="11237073" cy="39076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 dirty="0"/>
              <a:t>Text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0416480" y="6165304"/>
            <a:ext cx="864096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>
                <a:solidFill>
                  <a:schemeClr val="accent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90AD31-5C5D-46FD-9D6C-70790CA8133A}" type="datetime1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13.07.2026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75552" y="6165304"/>
            <a:ext cx="9844240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>
                <a:solidFill>
                  <a:schemeClr val="accent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t>Fusszeile (einfügen über «Einfügen &gt; Kopf- und Fusszeile»)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377264" y="6165304"/>
            <a:ext cx="339185" cy="1440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100">
                <a:solidFill>
                  <a:schemeClr val="accent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AD375-037F-43D0-B059-5172DA06796A}" type="slidenum">
              <a:rPr kumimoji="0" lang="de-CH" sz="1100" b="0" i="0" u="none" strike="noStrike" kern="1200" cap="none" spc="0" normalizeH="0" baseline="0" noProof="0" smtClean="0">
                <a:ln>
                  <a:noFill/>
                </a:ln>
                <a:solidFill>
                  <a:srgbClr val="B71E3F"/>
                </a:solidFill>
                <a:effectLst/>
                <a:uLnTx/>
                <a:uFillTx/>
                <a:latin typeface="Aptos" panose="02110004020202020204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srgbClr val="B71E3F"/>
              </a:solidFill>
              <a:effectLst/>
              <a:uLnTx/>
              <a:uFillTx/>
              <a:latin typeface="Aptos" panose="0211000402020202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2658298F-A6F1-2844-7A4E-8C1B20688BEA}"/>
              </a:ext>
            </a:extLst>
          </p:cNvPr>
          <p:cNvSpPr/>
          <p:nvPr userDrawn="1"/>
        </p:nvSpPr>
        <p:spPr>
          <a:xfrm>
            <a:off x="8662564" y="0"/>
            <a:ext cx="3529436" cy="1628800"/>
          </a:xfrm>
          <a:custGeom>
            <a:avLst/>
            <a:gdLst>
              <a:gd name="csX0" fmla="*/ 0 w 3529436"/>
              <a:gd name="csY0" fmla="*/ 0 h 1628800"/>
              <a:gd name="csX1" fmla="*/ 3529436 w 3529436"/>
              <a:gd name="csY1" fmla="*/ 0 h 1628800"/>
              <a:gd name="csX2" fmla="*/ 3529436 w 3529436"/>
              <a:gd name="csY2" fmla="*/ 1448256 h 1628800"/>
              <a:gd name="csX3" fmla="*/ 3381110 w 3529436"/>
              <a:gd name="csY3" fmla="*/ 1502544 h 1628800"/>
              <a:gd name="csX4" fmla="*/ 2546004 w 3529436"/>
              <a:gd name="csY4" fmla="*/ 1628800 h 1628800"/>
              <a:gd name="csX5" fmla="*/ 76640 w 3529436"/>
              <a:gd name="csY5" fmla="*/ 159096 h 1628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529436" h="1628800">
                <a:moveTo>
                  <a:pt x="0" y="0"/>
                </a:moveTo>
                <a:lnTo>
                  <a:pt x="3529436" y="0"/>
                </a:lnTo>
                <a:lnTo>
                  <a:pt x="3529436" y="1448256"/>
                </a:lnTo>
                <a:lnTo>
                  <a:pt x="3381110" y="1502544"/>
                </a:lnTo>
                <a:cubicBezTo>
                  <a:pt x="3117300" y="1584597"/>
                  <a:pt x="2836814" y="1628800"/>
                  <a:pt x="2546004" y="1628800"/>
                </a:cubicBezTo>
                <a:cubicBezTo>
                  <a:pt x="1479700" y="1628800"/>
                  <a:pt x="552198" y="1034518"/>
                  <a:pt x="76640" y="1590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srgbClr val="F9F1EA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35AD547-8D74-6623-9D94-F1488857044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989698" y="402630"/>
            <a:ext cx="1722926" cy="52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38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tabLst>
          <a:tab pos="447675" algn="l"/>
        </a:tabLst>
        <a:defRPr sz="24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tabLst>
          <a:tab pos="447675" algn="l"/>
        </a:tabLst>
        <a:defRPr sz="24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717550" indent="-363538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tabLst>
          <a:tab pos="447675" algn="l"/>
        </a:tabLst>
        <a:defRPr sz="24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074738" indent="-357188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tabLst>
          <a:tab pos="447675" algn="l"/>
        </a:tabLst>
        <a:defRPr sz="24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1436688" indent="-36195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tabLst>
          <a:tab pos="447675" algn="l"/>
        </a:tabLst>
        <a:defRPr sz="24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979A3307-1977-BEC2-FFA0-3388400187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err="1"/>
              <a:t>Foodsave</a:t>
            </a:r>
            <a:r>
              <a:rPr lang="de-CH" dirty="0"/>
              <a:t>-Kitchen-</a:t>
            </a:r>
            <a:br>
              <a:rPr lang="de-CH" dirty="0"/>
            </a:br>
            <a:r>
              <a:rPr lang="de-CH" dirty="0"/>
              <a:t>Challenge</a:t>
            </a:r>
            <a:br>
              <a:rPr lang="de-CH" dirty="0"/>
            </a:br>
            <a:br>
              <a:rPr lang="de-CH" dirty="0"/>
            </a:b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181CDA4-C402-E3EB-03A4-24D98C4846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 dirty="0"/>
          </a:p>
          <a:p>
            <a:r>
              <a:rPr lang="de-CH" dirty="0"/>
              <a:t>Einführung</a:t>
            </a:r>
          </a:p>
        </p:txBody>
      </p:sp>
    </p:spTree>
    <p:extLst>
      <p:ext uri="{BB962C8B-B14F-4D97-AF65-F5344CB8AC3E}">
        <p14:creationId xmlns:p14="http://schemas.microsoft.com/office/powerpoint/2010/main" val="1479665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2E47A-4CA1-EBFC-2912-D3C350F98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9D12FE2F-8A3B-3450-D98B-9DEFC95A7A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de-CH" dirty="0"/>
            </a:br>
            <a:r>
              <a:rPr lang="de-CH" dirty="0"/>
              <a:t>Bewertung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6ACEA90-2B70-6F56-CDE3-FA2F476F9D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10</a:t>
            </a:fld>
            <a:endParaRPr lang="de-CH" dirty="0"/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96F5A610-C223-C6FD-B5FB-D7CE1477EE5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" b="23743"/>
          <a:stretch>
            <a:fillRect/>
          </a:stretch>
        </p:blipFill>
        <p:spPr>
          <a:xfrm rot="235459">
            <a:off x="4007768" y="402630"/>
            <a:ext cx="4176464" cy="417646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9992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89CE-4E62-8AB8-5B2F-BB2C389F0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BC595444-8009-009B-14D6-772EF9B65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Wahl </a:t>
            </a:r>
            <a:r>
              <a:rPr lang="de-CH" dirty="0" err="1"/>
              <a:t>Gewinner:innen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5E6373F-C3DF-C26B-81BA-C89E04808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11</a:t>
            </a:fld>
            <a:endParaRPr lang="de-CH" dirty="0"/>
          </a:p>
        </p:txBody>
      </p:sp>
      <p:sp>
        <p:nvSpPr>
          <p:cNvPr id="2" name="Inhaltsplatzhalter 7">
            <a:extLst>
              <a:ext uri="{FF2B5EF4-FFF2-40B4-BE49-F238E27FC236}">
                <a16:creationId xmlns:a16="http://schemas.microsoft.com/office/drawing/2014/main" id="{262F7FA0-FE2B-F643-F10B-813FAF3E8DC3}"/>
              </a:ext>
            </a:extLst>
          </p:cNvPr>
          <p:cNvSpPr txBox="1">
            <a:spLocks/>
          </p:cNvSpPr>
          <p:nvPr/>
        </p:nvSpPr>
        <p:spPr>
          <a:xfrm>
            <a:off x="465899" y="2060848"/>
            <a:ext cx="8222389" cy="41764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717550" indent="-36353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07473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436688" indent="-36195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1" dirty="0"/>
              <a:t>Kriterien: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b="1" dirty="0"/>
          </a:p>
          <a:p>
            <a:pPr lvl="1" indent="0">
              <a:buNone/>
            </a:pPr>
            <a:endParaRPr lang="de-D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Jede:r</a:t>
            </a:r>
            <a:r>
              <a:rPr lang="de-DE" dirty="0"/>
              <a:t> </a:t>
            </a:r>
            <a:r>
              <a:rPr lang="de-DE" dirty="0" err="1"/>
              <a:t>Schüler:in</a:t>
            </a:r>
            <a:r>
              <a:rPr lang="de-DE" dirty="0"/>
              <a:t> darf pro Kriterium eine Stimme (=ein Stein) an ein Gericht abgeben. </a:t>
            </a:r>
            <a:endParaRPr lang="de-D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Es können auch 2 oder alle 3 Steine einem Gericht gegeben werden.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Das eigene Gericht darf nicht gewählt werden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b="1" dirty="0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1981EDF5-CF7A-498A-B782-210828FF5A23}"/>
              </a:ext>
            </a:extLst>
          </p:cNvPr>
          <p:cNvGrpSpPr/>
          <p:nvPr/>
        </p:nvGrpSpPr>
        <p:grpSpPr>
          <a:xfrm>
            <a:off x="3100470" y="1268760"/>
            <a:ext cx="5587818" cy="2223054"/>
            <a:chOff x="2913016" y="1607121"/>
            <a:chExt cx="5587818" cy="2223054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6E349FBB-037C-CB43-080B-783F6CC47A6F}"/>
                </a:ext>
              </a:extLst>
            </p:cNvPr>
            <p:cNvGrpSpPr/>
            <p:nvPr/>
          </p:nvGrpSpPr>
          <p:grpSpPr>
            <a:xfrm>
              <a:off x="7024045" y="1673964"/>
              <a:ext cx="1476789" cy="2156211"/>
              <a:chOff x="7024045" y="1673964"/>
              <a:chExt cx="1476789" cy="2156211"/>
            </a:xfrm>
          </p:grpSpPr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4BC6A02B-789A-CF54-58F1-DDBC7936E4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129264" y="1673964"/>
                <a:ext cx="1266352" cy="1170873"/>
              </a:xfrm>
              <a:prstGeom prst="rect">
                <a:avLst/>
              </a:prstGeom>
            </p:spPr>
          </p:pic>
          <p:pic>
            <p:nvPicPr>
              <p:cNvPr id="6" name="Grafik 5">
                <a:extLst>
                  <a:ext uri="{FF2B5EF4-FFF2-40B4-BE49-F238E27FC236}">
                    <a16:creationId xmlns:a16="http://schemas.microsoft.com/office/drawing/2014/main" id="{67E9EE5A-5B95-4F39-BBB2-B983689F28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24045" y="3027825"/>
                <a:ext cx="1476789" cy="802350"/>
              </a:xfrm>
              <a:prstGeom prst="rect">
                <a:avLst/>
              </a:prstGeom>
            </p:spPr>
          </p:pic>
        </p:grpSp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3DFD2A83-0B08-B632-33AD-112F28E02B9A}"/>
                </a:ext>
              </a:extLst>
            </p:cNvPr>
            <p:cNvGrpSpPr/>
            <p:nvPr/>
          </p:nvGrpSpPr>
          <p:grpSpPr>
            <a:xfrm>
              <a:off x="4966921" y="1607121"/>
              <a:ext cx="1476790" cy="1926880"/>
              <a:chOff x="4966921" y="1607121"/>
              <a:chExt cx="1476790" cy="1926880"/>
            </a:xfrm>
          </p:grpSpPr>
          <p:pic>
            <p:nvPicPr>
              <p:cNvPr id="10" name="Grafik 9">
                <a:extLst>
                  <a:ext uri="{FF2B5EF4-FFF2-40B4-BE49-F238E27FC236}">
                    <a16:creationId xmlns:a16="http://schemas.microsoft.com/office/drawing/2014/main" id="{1892A385-BF02-2725-663D-5982437ADF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r="61733"/>
              <a:stretch>
                <a:fillRect/>
              </a:stretch>
            </p:blipFill>
            <p:spPr>
              <a:xfrm>
                <a:off x="5098937" y="1607121"/>
                <a:ext cx="1212758" cy="1308153"/>
              </a:xfrm>
              <a:prstGeom prst="rect">
                <a:avLst/>
              </a:prstGeom>
            </p:spPr>
          </p:pic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EC64B74A-55FD-8626-E2E5-30EAAC73FF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66921" y="2897110"/>
                <a:ext cx="1476790" cy="636891"/>
              </a:xfrm>
              <a:prstGeom prst="rect">
                <a:avLst/>
              </a:prstGeom>
            </p:spPr>
          </p:pic>
        </p:grpSp>
        <p:grpSp>
          <p:nvGrpSpPr>
            <p:cNvPr id="3" name="Gruppieren 2">
              <a:extLst>
                <a:ext uri="{FF2B5EF4-FFF2-40B4-BE49-F238E27FC236}">
                  <a16:creationId xmlns:a16="http://schemas.microsoft.com/office/drawing/2014/main" id="{B0C8BF07-5057-C9EE-E996-E7275ABA4944}"/>
                </a:ext>
              </a:extLst>
            </p:cNvPr>
            <p:cNvGrpSpPr/>
            <p:nvPr/>
          </p:nvGrpSpPr>
          <p:grpSpPr>
            <a:xfrm>
              <a:off x="2913016" y="1607121"/>
              <a:ext cx="1594352" cy="2070726"/>
              <a:chOff x="2913016" y="1607121"/>
              <a:chExt cx="1594352" cy="2070726"/>
            </a:xfrm>
          </p:grpSpPr>
          <p:pic>
            <p:nvPicPr>
              <p:cNvPr id="5" name="Grafik 4">
                <a:extLst>
                  <a:ext uri="{FF2B5EF4-FFF2-40B4-BE49-F238E27FC236}">
                    <a16:creationId xmlns:a16="http://schemas.microsoft.com/office/drawing/2014/main" id="{88998180-0E2E-86AA-840A-2DA50903F4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071664" y="1607121"/>
                <a:ext cx="1212758" cy="1304560"/>
              </a:xfrm>
              <a:prstGeom prst="rect">
                <a:avLst/>
              </a:prstGeom>
            </p:spPr>
          </p:pic>
          <p:pic>
            <p:nvPicPr>
              <p:cNvPr id="12" name="Grafik 11">
                <a:extLst>
                  <a:ext uri="{FF2B5EF4-FFF2-40B4-BE49-F238E27FC236}">
                    <a16:creationId xmlns:a16="http://schemas.microsoft.com/office/drawing/2014/main" id="{F1299889-0DC9-2FB4-9605-8179644477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13016" y="2953881"/>
                <a:ext cx="1594352" cy="72396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99251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97496C6-5775-9FBA-A681-B2703576E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Zu Hause Food Waste vermeiden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5586F7B-FC88-A0E3-3D5F-0894F1BF6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1744" y="2492896"/>
            <a:ext cx="7128792" cy="36004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clever einkaufen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Lebensmittel optimal lagern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kreativ kochen</a:t>
            </a:r>
          </a:p>
          <a:p>
            <a:endParaRPr lang="de-CH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CD21CC0-F9FE-4CAD-158C-C078621D9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</a:t>
            </a:fld>
            <a:endParaRPr lang="de-CH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77D8A2C9-DAAC-3692-6299-284A201E9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1" y="1959721"/>
            <a:ext cx="2616966" cy="139334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A942C0F-A1B1-42ED-F4FE-1BF27708FC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445285"/>
            <a:ext cx="2616966" cy="138531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94009A9-B384-DC69-3432-80DD32F525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1" y="4922819"/>
            <a:ext cx="2616966" cy="139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27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124A3A-2A87-87D7-25ED-38E184794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28A1FDAC-087E-174B-EF88-AAF6EB869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Zu Hause Food Waste vermeiden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F5627FD-2813-6012-3317-812DDC75B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1744" y="1484784"/>
            <a:ext cx="7128792" cy="4608512"/>
          </a:xfrm>
        </p:spPr>
        <p:txBody>
          <a:bodyPr/>
          <a:lstStyle/>
          <a:p>
            <a:r>
              <a:rPr lang="de-DE" dirty="0"/>
              <a:t>Das </a:t>
            </a:r>
            <a:r>
              <a:rPr lang="de-DE" dirty="0" err="1"/>
              <a:t>heisst</a:t>
            </a:r>
            <a:r>
              <a:rPr lang="de-DE" dirty="0"/>
              <a:t> zum Beispiel:</a:t>
            </a:r>
          </a:p>
          <a:p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Nur einkaufen, was nötig ist. Statt zu viel einzukaufen auch mal nichts einzukaufen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Vorräte </a:t>
            </a:r>
            <a:r>
              <a:rPr lang="de-DE" dirty="0" err="1"/>
              <a:t>regelmässig</a:t>
            </a:r>
            <a:r>
              <a:rPr lang="de-DE" dirty="0"/>
              <a:t> kontrollieren und aufbrauchen, was schlecht werden könnte.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mit dem Vorhandenen kreativ kochen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>
              <a:sym typeface="Wingdings" panose="05000000000000000000" pitchFamily="2" charset="2"/>
            </a:endParaRPr>
          </a:p>
          <a:p>
            <a:r>
              <a:rPr lang="de-DE" dirty="0">
                <a:sym typeface="Wingdings" panose="05000000000000000000" pitchFamily="2" charset="2"/>
              </a:rPr>
              <a:t></a:t>
            </a:r>
            <a:r>
              <a:rPr lang="de-DE" dirty="0"/>
              <a:t> </a:t>
            </a:r>
            <a:r>
              <a:rPr lang="de-DE" dirty="0" err="1"/>
              <a:t>Foodsave</a:t>
            </a:r>
            <a:r>
              <a:rPr lang="de-DE" dirty="0"/>
              <a:t>-Kitchen-Challenge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4FB7D73-F7DE-EBD3-5247-0BF66A9D5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3</a:t>
            </a:fld>
            <a:endParaRPr lang="de-CH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75B1394-4450-1745-AE4D-83C8872A8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1" y="1959721"/>
            <a:ext cx="2616966" cy="139334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41ECA46C-9B1E-ED28-6BC0-15D14AC66C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445285"/>
            <a:ext cx="2616966" cy="138531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A88F515B-E448-5AAA-E722-9964FEC950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1" y="4922819"/>
            <a:ext cx="2616966" cy="139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47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6D361EB5-E313-ED35-7490-369F872875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de-CH" dirty="0"/>
            </a:br>
            <a:r>
              <a:rPr lang="de-CH" dirty="0"/>
              <a:t>Regeln und Ablauf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D56250E-5AFC-52C0-9C5C-53C0E49B14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4</a:t>
            </a:fld>
            <a:endParaRPr lang="de-CH" dirty="0"/>
          </a:p>
        </p:txBody>
      </p:sp>
      <p:pic>
        <p:nvPicPr>
          <p:cNvPr id="3" name="Bildplatzhalter 2">
            <a:extLst>
              <a:ext uri="{FF2B5EF4-FFF2-40B4-BE49-F238E27FC236}">
                <a16:creationId xmlns:a16="http://schemas.microsoft.com/office/drawing/2014/main" id="{4D719746-5C16-336E-8B37-B2CAAC6C0E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" b="25036"/>
          <a:stretch>
            <a:fillRect/>
          </a:stretch>
        </p:blipFill>
        <p:spPr>
          <a:xfrm>
            <a:off x="4007768" y="402630"/>
            <a:ext cx="4176464" cy="417646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4466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1672AFE-5C9D-3018-39D3-8E7C89DF9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Regeln und Ablauf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D3952C79-9557-512A-139A-BBD6EA4D3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75" y="2185639"/>
            <a:ext cx="4176465" cy="3907657"/>
          </a:xfrm>
        </p:spPr>
        <p:txBody>
          <a:bodyPr/>
          <a:lstStyle/>
          <a:p>
            <a:r>
              <a:rPr lang="de-CH" dirty="0"/>
              <a:t>Jede Gruppe… </a:t>
            </a:r>
          </a:p>
          <a:p>
            <a:r>
              <a:rPr lang="de-CH" dirty="0"/>
              <a:t>…erhält </a:t>
            </a:r>
            <a:r>
              <a:rPr lang="de-CH" b="1" dirty="0"/>
              <a:t>2 Zutaten</a:t>
            </a:r>
          </a:p>
          <a:p>
            <a:r>
              <a:rPr lang="de-CH" dirty="0"/>
              <a:t>…kocht </a:t>
            </a:r>
            <a:r>
              <a:rPr lang="de-CH" b="1" dirty="0"/>
              <a:t>2 Gerichte</a:t>
            </a:r>
          </a:p>
          <a:p>
            <a:endParaRPr lang="de-CH" b="1" dirty="0"/>
          </a:p>
          <a:p>
            <a:endParaRPr lang="de-CH" b="1" dirty="0"/>
          </a:p>
          <a:p>
            <a:endParaRPr lang="de-CH" b="1" dirty="0"/>
          </a:p>
          <a:p>
            <a:r>
              <a:rPr lang="de-CH" b="1" dirty="0"/>
              <a:t>Ziel: </a:t>
            </a:r>
            <a:r>
              <a:rPr lang="de-CH" dirty="0"/>
              <a:t>Reste fein und kreativ verwerten!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0B4309-71A4-B4DC-D290-879EE12AA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5</a:t>
            </a:fld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F41C846-6AA9-F52D-A066-1214849EB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1628800"/>
            <a:ext cx="2091897" cy="2091897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C102DE1-701A-00FD-53B9-C8FD7E89CB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4073407"/>
            <a:ext cx="2091897" cy="209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616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4286-CC56-E607-8610-6788D31DC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B7044E77-1C9D-254E-ED65-AB488C5CD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Regeln und Ablauf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5A1643C-9977-4A56-B544-D654CEAD4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6</a:t>
            </a:fld>
            <a:endParaRPr lang="de-CH" dirty="0"/>
          </a:p>
        </p:txBody>
      </p:sp>
      <p:sp>
        <p:nvSpPr>
          <p:cNvPr id="3" name="Inhaltsplatzhalter 7">
            <a:extLst>
              <a:ext uri="{FF2B5EF4-FFF2-40B4-BE49-F238E27FC236}">
                <a16:creationId xmlns:a16="http://schemas.microsoft.com/office/drawing/2014/main" id="{D3AC3132-44A0-BF3F-CB24-699E05AE8822}"/>
              </a:ext>
            </a:extLst>
          </p:cNvPr>
          <p:cNvSpPr txBox="1">
            <a:spLocks/>
          </p:cNvSpPr>
          <p:nvPr/>
        </p:nvSpPr>
        <p:spPr>
          <a:xfrm>
            <a:off x="476806" y="2204864"/>
            <a:ext cx="8211482" cy="39604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717550" indent="-36353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07473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436688" indent="-36195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b="1" dirty="0"/>
              <a:t>Aufgabe:</a:t>
            </a:r>
          </a:p>
          <a:p>
            <a:endParaRPr lang="de-CH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Level 1: </a:t>
            </a:r>
            <a:br>
              <a:rPr lang="de-CH" dirty="0"/>
            </a:br>
            <a:r>
              <a:rPr lang="de-CH" dirty="0"/>
              <a:t>vorhandenes Rezept </a:t>
            </a:r>
            <a:r>
              <a:rPr lang="de-CH" dirty="0">
                <a:sym typeface="Wingdings" panose="05000000000000000000" pitchFamily="2" charset="2"/>
              </a:rPr>
              <a:t> e</a:t>
            </a:r>
            <a:r>
              <a:rPr lang="de-CH" dirty="0"/>
              <a:t>inzelne Zutaten ersetzen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Level 2: </a:t>
            </a:r>
            <a:br>
              <a:rPr lang="de-CH" dirty="0"/>
            </a:br>
            <a:r>
              <a:rPr lang="de-CH" dirty="0"/>
              <a:t>vorhandenes Rezept abändern</a:t>
            </a:r>
          </a:p>
          <a:p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Level 3: </a:t>
            </a:r>
            <a:br>
              <a:rPr lang="de-CH" dirty="0"/>
            </a:br>
            <a:r>
              <a:rPr lang="de-CH" dirty="0"/>
              <a:t>eigenes Rezept planen</a:t>
            </a:r>
          </a:p>
          <a:p>
            <a:pPr lvl="1" indent="0">
              <a:buNone/>
            </a:pP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7B49298-3830-AF01-C0E7-95B0EC7D8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691" y="3140968"/>
            <a:ext cx="565405" cy="565405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82196259-F0D0-B84B-60FE-63EBE8F5D915}"/>
              </a:ext>
            </a:extLst>
          </p:cNvPr>
          <p:cNvGrpSpPr/>
          <p:nvPr/>
        </p:nvGrpSpPr>
        <p:grpSpPr>
          <a:xfrm>
            <a:off x="8117553" y="4365104"/>
            <a:ext cx="1213477" cy="570557"/>
            <a:chOff x="8400256" y="4163768"/>
            <a:chExt cx="1213477" cy="570557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48DB63D3-4C0A-EBEB-1A89-FD1D2E5E4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0256" y="4168920"/>
              <a:ext cx="565405" cy="565405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383EE60-71C0-C151-3611-521BFF785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8328" y="4163768"/>
              <a:ext cx="565405" cy="565405"/>
            </a:xfrm>
            <a:prstGeom prst="rect">
              <a:avLst/>
            </a:prstGeom>
          </p:spPr>
        </p:pic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9AE9865A-3BB3-ED00-1D22-2BF3C6A271FC}"/>
              </a:ext>
            </a:extLst>
          </p:cNvPr>
          <p:cNvGrpSpPr/>
          <p:nvPr/>
        </p:nvGrpSpPr>
        <p:grpSpPr>
          <a:xfrm>
            <a:off x="8117553" y="5517232"/>
            <a:ext cx="1861549" cy="570558"/>
            <a:chOff x="8405585" y="5433461"/>
            <a:chExt cx="1861549" cy="570558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B7442F2A-597E-36D9-A186-5CD2FD0F7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5585" y="5438614"/>
              <a:ext cx="565405" cy="565405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D98487C5-37CF-02AB-54D2-022EC048A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3657" y="5433462"/>
              <a:ext cx="565405" cy="565405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1BBFEB3F-79C7-7A17-0053-DB4689905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1729" y="5433461"/>
              <a:ext cx="565405" cy="5654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91167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18741-A4FC-00C9-194D-8B9875C08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A95693CC-5BAD-14A2-8733-6C883B2A0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Regeln und Ablauf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8F0CE9C-1FFB-70DB-6EC5-9664EFE05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7</a:t>
            </a:fld>
            <a:endParaRPr lang="de-CH" dirty="0"/>
          </a:p>
        </p:txBody>
      </p:sp>
      <p:sp>
        <p:nvSpPr>
          <p:cNvPr id="5" name="Inhaltsplatzhalter 7">
            <a:extLst>
              <a:ext uri="{FF2B5EF4-FFF2-40B4-BE49-F238E27FC236}">
                <a16:creationId xmlns:a16="http://schemas.microsoft.com/office/drawing/2014/main" id="{13C16ADE-1AC6-10F0-1677-0DE676C113A8}"/>
              </a:ext>
            </a:extLst>
          </p:cNvPr>
          <p:cNvSpPr txBox="1">
            <a:spLocks/>
          </p:cNvSpPr>
          <p:nvPr/>
        </p:nvSpPr>
        <p:spPr>
          <a:xfrm>
            <a:off x="479375" y="2185638"/>
            <a:ext cx="7848873" cy="21074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717550" indent="-36353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07473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436688" indent="-36195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b="1" dirty="0"/>
              <a:t>Menge:</a:t>
            </a:r>
          </a:p>
          <a:p>
            <a:endParaRPr lang="de-CH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Jede Gruppe kocht genug für sich</a:t>
            </a:r>
            <a:r>
              <a:rPr lang="de-CH" b="1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Am Schluss probieren aber alle von allem (Buffet).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7BF654C-3FC1-46CB-6BEF-E45C3E458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2269233"/>
            <a:ext cx="2319533" cy="231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241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839E3-35B9-4161-840A-6742B39FE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4C09807E-0F75-B0A5-A66A-3B55A041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Regeln und Ablauf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937AC-97A6-2FD7-7170-FE8EBF0FC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8</a:t>
            </a:fld>
            <a:endParaRPr lang="de-CH" dirty="0"/>
          </a:p>
        </p:txBody>
      </p:sp>
      <p:sp>
        <p:nvSpPr>
          <p:cNvPr id="2" name="Inhaltsplatzhalter 7">
            <a:extLst>
              <a:ext uri="{FF2B5EF4-FFF2-40B4-BE49-F238E27FC236}">
                <a16:creationId xmlns:a16="http://schemas.microsoft.com/office/drawing/2014/main" id="{28B0567B-E193-CA9C-D099-4079D120AF12}"/>
              </a:ext>
            </a:extLst>
          </p:cNvPr>
          <p:cNvSpPr txBox="1">
            <a:spLocks/>
          </p:cNvSpPr>
          <p:nvPr/>
        </p:nvSpPr>
        <p:spPr>
          <a:xfrm>
            <a:off x="465899" y="2185638"/>
            <a:ext cx="3973917" cy="17390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717550" indent="-36353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07473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436688" indent="-36195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b="1" dirty="0"/>
              <a:t>Zeit zum Kochen:</a:t>
            </a:r>
          </a:p>
          <a:p>
            <a:endParaRPr lang="de-CH" b="1" dirty="0"/>
          </a:p>
          <a:p>
            <a:r>
              <a:rPr lang="de-CH" dirty="0"/>
              <a:t>60-80 Minuten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E7CACDF-D969-53C2-5FD5-62065980E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1" y="4099132"/>
            <a:ext cx="2212853" cy="221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610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8AA60-E90E-A0CA-3198-DC9BF1FEC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E5A5F604-A95E-FA81-4BAC-B19553819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Regeln und Ablauf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2DA791CC-410D-7E52-EC40-4F43CF244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75" y="2185639"/>
            <a:ext cx="4392489" cy="4915769"/>
          </a:xfrm>
        </p:spPr>
        <p:txBody>
          <a:bodyPr/>
          <a:lstStyle/>
          <a:p>
            <a:r>
              <a:rPr lang="de-CH" dirty="0"/>
              <a:t>Jede Gruppe… </a:t>
            </a:r>
          </a:p>
          <a:p>
            <a:r>
              <a:rPr lang="de-CH" dirty="0"/>
              <a:t>…erhält </a:t>
            </a:r>
            <a:r>
              <a:rPr lang="de-CH" b="1" dirty="0"/>
              <a:t>2 Zutaten</a:t>
            </a:r>
          </a:p>
          <a:p>
            <a:r>
              <a:rPr lang="de-CH" dirty="0"/>
              <a:t>…kocht </a:t>
            </a:r>
            <a:r>
              <a:rPr lang="de-CH" b="1" dirty="0"/>
              <a:t>2 Gerichte</a:t>
            </a:r>
          </a:p>
          <a:p>
            <a:endParaRPr lang="de-CH" b="1" dirty="0"/>
          </a:p>
          <a:p>
            <a:r>
              <a:rPr lang="de-CH" b="1" dirty="0"/>
              <a:t>Aufgabe: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Level 1: vorhandenes Rezept </a:t>
            </a:r>
            <a:r>
              <a:rPr lang="de-CH" dirty="0">
                <a:sym typeface="Wingdings" panose="05000000000000000000" pitchFamily="2" charset="2"/>
              </a:rPr>
              <a:t></a:t>
            </a:r>
            <a:r>
              <a:rPr lang="de-CH" dirty="0"/>
              <a:t> einzelne Zutaten ersetzen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Level 2: vorhandenes Rezept abändern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Level 3: eigenes Rezept planen</a:t>
            </a:r>
            <a:endParaRPr lang="de-CH" b="1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6F91B62-33C9-13AD-9CFC-5EEA82740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9</a:t>
            </a:fld>
            <a:endParaRPr lang="de-CH" dirty="0"/>
          </a:p>
        </p:txBody>
      </p:sp>
      <p:sp>
        <p:nvSpPr>
          <p:cNvPr id="2" name="Inhaltsplatzhalter 7">
            <a:extLst>
              <a:ext uri="{FF2B5EF4-FFF2-40B4-BE49-F238E27FC236}">
                <a16:creationId xmlns:a16="http://schemas.microsoft.com/office/drawing/2014/main" id="{901DB1EE-0E77-04ED-DE7B-1178063CAA91}"/>
              </a:ext>
            </a:extLst>
          </p:cNvPr>
          <p:cNvSpPr txBox="1">
            <a:spLocks/>
          </p:cNvSpPr>
          <p:nvPr/>
        </p:nvSpPr>
        <p:spPr>
          <a:xfrm>
            <a:off x="6456040" y="2185639"/>
            <a:ext cx="4528121" cy="38356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2pPr>
            <a:lvl3pPr marL="717550" indent="-36353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3pPr>
            <a:lvl4pPr marL="1074738" indent="-3571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4pPr>
            <a:lvl5pPr marL="1436688" indent="-36195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47675" algn="l"/>
              </a:tabLst>
              <a:defRPr sz="24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b="1" dirty="0"/>
              <a:t>Menge: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Jede Gruppe kocht genug für sich</a:t>
            </a:r>
            <a:r>
              <a:rPr lang="de-CH" b="1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Am Schluss probieren aber alle von allem (Buffet).</a:t>
            </a:r>
          </a:p>
          <a:p>
            <a:endParaRPr lang="de-CH" dirty="0"/>
          </a:p>
          <a:p>
            <a:r>
              <a:rPr lang="de-CH" b="1" dirty="0"/>
              <a:t>Zeit zum Kochen:</a:t>
            </a:r>
          </a:p>
          <a:p>
            <a:r>
              <a:rPr lang="de-CH" dirty="0"/>
              <a:t>60-80 Minuten</a:t>
            </a:r>
          </a:p>
        </p:txBody>
      </p:sp>
    </p:spTree>
    <p:extLst>
      <p:ext uri="{BB962C8B-B14F-4D97-AF65-F5344CB8AC3E}">
        <p14:creationId xmlns:p14="http://schemas.microsoft.com/office/powerpoint/2010/main" val="255004826"/>
      </p:ext>
    </p:extLst>
  </p:cSld>
  <p:clrMapOvr>
    <a:masterClrMapping/>
  </p:clrMapOvr>
</p:sld>
</file>

<file path=ppt/theme/theme1.xml><?xml version="1.0" encoding="utf-8"?>
<a:theme xmlns:a="http://schemas.openxmlformats.org/drawingml/2006/main" name="1_foodwaste.ch">
  <a:themeElements>
    <a:clrScheme name="foodwaste.ch">
      <a:dk1>
        <a:sysClr val="windowText" lastClr="000000"/>
      </a:dk1>
      <a:lt1>
        <a:srgbClr val="F9F1EA"/>
      </a:lt1>
      <a:dk2>
        <a:srgbClr val="595959"/>
      </a:dk2>
      <a:lt2>
        <a:srgbClr val="FFFFFF"/>
      </a:lt2>
      <a:accent1>
        <a:srgbClr val="FA6666"/>
      </a:accent1>
      <a:accent2>
        <a:srgbClr val="B71E3F"/>
      </a:accent2>
      <a:accent3>
        <a:srgbClr val="50BDA3"/>
      </a:accent3>
      <a:accent4>
        <a:srgbClr val="027076"/>
      </a:accent4>
      <a:accent5>
        <a:srgbClr val="3C3C3C"/>
      </a:accent5>
      <a:accent6>
        <a:srgbClr val="6D6D6D"/>
      </a:accent6>
      <a:hlink>
        <a:srgbClr val="000000"/>
      </a:hlink>
      <a:folHlink>
        <a:srgbClr val="000000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w-ch_Praesentation_Vorlage_DE.potx" id="{B7993402-C07E-4D1F-8B2B-3E619AFCDBD0}" vid="{1C20F6C7-8947-4AA6-9E29-983AE880BF36}"/>
    </a:ext>
  </a:extLst>
</a:theme>
</file>

<file path=ppt/theme/theme2.xml><?xml version="1.0" encoding="utf-8"?>
<a:theme xmlns:a="http://schemas.openxmlformats.org/drawingml/2006/main" name="Office Theme">
  <a:themeElements>
    <a:clrScheme name="OGG">
      <a:dk1>
        <a:sysClr val="windowText" lastClr="000000"/>
      </a:dk1>
      <a:lt1>
        <a:sysClr val="window" lastClr="FFFFFF"/>
      </a:lt1>
      <a:dk2>
        <a:srgbClr val="595959"/>
      </a:dk2>
      <a:lt2>
        <a:srgbClr val="D8D8D8"/>
      </a:lt2>
      <a:accent1>
        <a:srgbClr val="146977"/>
      </a:accent1>
      <a:accent2>
        <a:srgbClr val="608D7D"/>
      </a:accent2>
      <a:accent3>
        <a:srgbClr val="6BA32D"/>
      </a:accent3>
      <a:accent4>
        <a:srgbClr val="C0D549"/>
      </a:accent4>
      <a:accent5>
        <a:srgbClr val="3C3C3C"/>
      </a:accent5>
      <a:accent6>
        <a:srgbClr val="6D6D6D"/>
      </a:accent6>
      <a:hlink>
        <a:srgbClr val="000000"/>
      </a:hlink>
      <a:folHlink>
        <a:srgbClr val="000000"/>
      </a:folHlink>
    </a:clrScheme>
    <a:fontScheme name="OGG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GG">
      <a:dk1>
        <a:sysClr val="windowText" lastClr="000000"/>
      </a:dk1>
      <a:lt1>
        <a:sysClr val="window" lastClr="FFFFFF"/>
      </a:lt1>
      <a:dk2>
        <a:srgbClr val="595959"/>
      </a:dk2>
      <a:lt2>
        <a:srgbClr val="D8D8D8"/>
      </a:lt2>
      <a:accent1>
        <a:srgbClr val="146977"/>
      </a:accent1>
      <a:accent2>
        <a:srgbClr val="608D7D"/>
      </a:accent2>
      <a:accent3>
        <a:srgbClr val="6BA32D"/>
      </a:accent3>
      <a:accent4>
        <a:srgbClr val="C0D549"/>
      </a:accent4>
      <a:accent5>
        <a:srgbClr val="3C3C3C"/>
      </a:accent5>
      <a:accent6>
        <a:srgbClr val="6D6D6D"/>
      </a:accent6>
      <a:hlink>
        <a:srgbClr val="000000"/>
      </a:hlink>
      <a:folHlink>
        <a:srgbClr val="000000"/>
      </a:folHlink>
    </a:clrScheme>
    <a:fontScheme name="OGG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bcdc59-06a4-4eae-a18c-c8f1a3a0aba6" xsi:nil="true"/>
    <lcf76f155ced4ddcb4097134ff3c332f xmlns="73fee990-ed65-43ce-a2da-7af7021ae987">
      <Terms xmlns="http://schemas.microsoft.com/office/infopath/2007/PartnerControls"/>
    </lcf76f155ced4ddcb4097134ff3c332f>
    <SharedWithUsers xmlns="e9bcdc59-06a4-4eae-a18c-c8f1a3a0aba6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8E89E34D0B05447A33ECA3D58FF64E7" ma:contentTypeVersion="19" ma:contentTypeDescription="Ein neues Dokument erstellen." ma:contentTypeScope="" ma:versionID="9e4cee838897c306d11fa382f17b7e92">
  <xsd:schema xmlns:xsd="http://www.w3.org/2001/XMLSchema" xmlns:xs="http://www.w3.org/2001/XMLSchema" xmlns:p="http://schemas.microsoft.com/office/2006/metadata/properties" xmlns:ns2="73fee990-ed65-43ce-a2da-7af7021ae987" xmlns:ns3="e9bcdc59-06a4-4eae-a18c-c8f1a3a0aba6" targetNamespace="http://schemas.microsoft.com/office/2006/metadata/properties" ma:root="true" ma:fieldsID="edde0eb0613a2833c81dda10823ec3c0" ns2:_="" ns3:_="">
    <xsd:import namespace="73fee990-ed65-43ce-a2da-7af7021ae987"/>
    <xsd:import namespace="e9bcdc59-06a4-4eae-a18c-c8f1a3a0ab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fee990-ed65-43ce-a2da-7af7021ae9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9be0b395-c18a-49fe-8d1b-e5da64415b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bcdc59-06a4-4eae-a18c-c8f1a3a0aba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dd44213-5d88-4d98-a1f4-6f4885d62b79}" ma:internalName="TaxCatchAll" ma:showField="CatchAllData" ma:web="e9bcdc59-06a4-4eae-a18c-c8f1a3a0ab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F2ACF5-00E0-40A0-82C7-8067D55FE5BF}">
  <ds:schemaRefs>
    <ds:schemaRef ds:uri="http://schemas.openxmlformats.org/package/2006/metadata/core-properties"/>
    <ds:schemaRef ds:uri="http://purl.org/dc/terms/"/>
    <ds:schemaRef ds:uri="e9bcdc59-06a4-4eae-a18c-c8f1a3a0aba6"/>
    <ds:schemaRef ds:uri="73fee990-ed65-43ce-a2da-7af7021ae987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7516D9D-244F-41E0-BB4B-FCDDD1C0BF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BED017-65E4-4B69-A42A-97D135E74C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3fee990-ed65-43ce-a2da-7af7021ae987"/>
    <ds:schemaRef ds:uri="e9bcdc59-06a4-4eae-a18c-c8f1a3a0ab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fw-ch_Praesentation_Vorlage_DE</Template>
  <TotalTime>0</TotalTime>
  <Words>267</Words>
  <Application>Microsoft Office PowerPoint</Application>
  <PresentationFormat>Breitbild</PresentationFormat>
  <Paragraphs>87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Aptos</vt:lpstr>
      <vt:lpstr>Aptos Display</vt:lpstr>
      <vt:lpstr>Arial</vt:lpstr>
      <vt:lpstr>Calibri Light</vt:lpstr>
      <vt:lpstr>Wingdings</vt:lpstr>
      <vt:lpstr>1_foodwaste.ch</vt:lpstr>
      <vt:lpstr>Foodsave-Kitchen- Challenge  </vt:lpstr>
      <vt:lpstr>Zu Hause Food Waste vermeiden</vt:lpstr>
      <vt:lpstr>Zu Hause Food Waste vermeiden</vt:lpstr>
      <vt:lpstr> Regeln und Ablauf</vt:lpstr>
      <vt:lpstr>Regeln und Ablauf</vt:lpstr>
      <vt:lpstr>Regeln und Ablauf</vt:lpstr>
      <vt:lpstr>Regeln und Ablauf</vt:lpstr>
      <vt:lpstr>Regeln und Ablauf</vt:lpstr>
      <vt:lpstr>Regeln und Ablauf</vt:lpstr>
      <vt:lpstr> Bewertung</vt:lpstr>
      <vt:lpstr>Wahl Gewinner:innen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Annekathrin Jezler</dc:creator>
  <cp:lastModifiedBy>Annekathrin Jezler</cp:lastModifiedBy>
  <cp:revision>1</cp:revision>
  <cp:lastPrinted>2018-09-06T06:44:02Z</cp:lastPrinted>
  <dcterms:created xsi:type="dcterms:W3CDTF">2026-04-16T08:04:14Z</dcterms:created>
  <dcterms:modified xsi:type="dcterms:W3CDTF">2026-07-13T14:01:58Z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0x01010088E89E34D0B05447A33ECA3D58FF64E7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</Properties>
</file>